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86" r:id="rId11"/>
    <p:sldId id="295" r:id="rId12"/>
    <p:sldId id="296" r:id="rId13"/>
    <p:sldId id="297" r:id="rId14"/>
    <p:sldId id="277" r:id="rId15"/>
    <p:sldId id="268" r:id="rId16"/>
    <p:sldId id="282" r:id="rId17"/>
    <p:sldId id="285" r:id="rId18"/>
    <p:sldId id="289" r:id="rId19"/>
    <p:sldId id="290" r:id="rId20"/>
    <p:sldId id="283" r:id="rId21"/>
    <p:sldId id="291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BBAA"/>
    <a:srgbClr val="01B6E1"/>
    <a:srgbClr val="007996"/>
    <a:srgbClr val="E70B35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0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0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5166322" y="1293293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1833350" y="2671615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 rot="10800000" flipV="1">
            <a:off x="1281197" y="4357731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 rot="10800000" flipV="1">
            <a:off x="907798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 rot="10800000" flipV="1">
            <a:off x="2130339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8766665" y="2693520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8768992" y="3783080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8102812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10022221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215613" y="796980"/>
            <a:ext cx="416297" cy="33329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7671317" y="674247"/>
            <a:ext cx="438202" cy="36003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5400000">
            <a:off x="1817288" y="3417743"/>
            <a:ext cx="1098469" cy="781507"/>
          </a:xfrm>
          <a:prstGeom prst="bentConnector3">
            <a:avLst>
              <a:gd name="adj1" fmla="val 236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16200000" flipH="1">
            <a:off x="9440797" y="3530959"/>
            <a:ext cx="501913" cy="23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1734912" y="5040356"/>
            <a:ext cx="1176283" cy="69457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rot="5400000">
            <a:off x="1123642" y="5123657"/>
            <a:ext cx="1176283" cy="5279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703747" y="4387229"/>
            <a:ext cx="1005672" cy="9726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rot="16200000" flipH="1">
            <a:off x="9663451" y="4400193"/>
            <a:ext cx="1005672" cy="9467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35B1735-1EA7-D101-772F-FE8906D27699}"/>
              </a:ext>
            </a:extLst>
          </p:cNvPr>
          <p:cNvSpPr/>
          <p:nvPr/>
        </p:nvSpPr>
        <p:spPr>
          <a:xfrm>
            <a:off x="2647864" y="3792400"/>
            <a:ext cx="1317863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79CA43B-6A70-DB5B-0021-B1E9DF6D4417}"/>
              </a:ext>
            </a:extLst>
          </p:cNvPr>
          <p:cNvCxnSpPr>
            <a:cxnSpLocks/>
            <a:stCxn id="16" idx="2"/>
            <a:endCxn id="199" idx="0"/>
          </p:cNvCxnSpPr>
          <p:nvPr/>
        </p:nvCxnSpPr>
        <p:spPr>
          <a:xfrm rot="16200000" flipH="1">
            <a:off x="3548181" y="3970116"/>
            <a:ext cx="1760679" cy="22434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C7A22AD-459B-DD85-E037-095F78B38599}"/>
              </a:ext>
            </a:extLst>
          </p:cNvPr>
          <p:cNvCxnSpPr>
            <a:cxnSpLocks/>
            <a:stCxn id="3" idx="2"/>
            <a:endCxn id="57" idx="0"/>
          </p:cNvCxnSpPr>
          <p:nvPr/>
        </p:nvCxnSpPr>
        <p:spPr>
          <a:xfrm rot="5400000">
            <a:off x="1627503" y="2654736"/>
            <a:ext cx="525247" cy="17342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A2F2BD33-B0C1-1CC2-3DFD-8CF9CE8C7261}"/>
              </a:ext>
            </a:extLst>
          </p:cNvPr>
          <p:cNvSpPr/>
          <p:nvPr/>
        </p:nvSpPr>
        <p:spPr>
          <a:xfrm rot="10800000" flipV="1">
            <a:off x="328405" y="3784509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축제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EAABA034-2B80-2AAE-BC72-C8528769D165}"/>
              </a:ext>
            </a:extLst>
          </p:cNvPr>
          <p:cNvCxnSpPr>
            <a:cxnSpLocks/>
            <a:stCxn id="3" idx="2"/>
            <a:endCxn id="16" idx="0"/>
          </p:cNvCxnSpPr>
          <p:nvPr/>
        </p:nvCxnSpPr>
        <p:spPr>
          <a:xfrm rot="16200000" flipH="1">
            <a:off x="2765466" y="3251070"/>
            <a:ext cx="533138" cy="5495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1D5370F-EFB4-62F0-A065-31F8C9CE5A05}"/>
              </a:ext>
            </a:extLst>
          </p:cNvPr>
          <p:cNvSpPr/>
          <p:nvPr/>
        </p:nvSpPr>
        <p:spPr>
          <a:xfrm>
            <a:off x="3553971" y="4359600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여행코스 생성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12E7F7EE-865E-33AF-99DB-B8CDD35EDF0E}"/>
              </a:ext>
            </a:extLst>
          </p:cNvPr>
          <p:cNvCxnSpPr>
            <a:cxnSpLocks/>
            <a:stCxn id="16" idx="2"/>
            <a:endCxn id="198" idx="0"/>
          </p:cNvCxnSpPr>
          <p:nvPr/>
        </p:nvCxnSpPr>
        <p:spPr>
          <a:xfrm rot="16200000" flipH="1">
            <a:off x="2877668" y="4640630"/>
            <a:ext cx="1764281" cy="9060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0AC92350-5CAE-865F-1C5B-6DB53307052A}"/>
              </a:ext>
            </a:extLst>
          </p:cNvPr>
          <p:cNvCxnSpPr>
            <a:cxnSpLocks/>
            <a:stCxn id="3" idx="2"/>
            <a:endCxn id="74" idx="0"/>
          </p:cNvCxnSpPr>
          <p:nvPr/>
        </p:nvCxnSpPr>
        <p:spPr>
          <a:xfrm rot="16200000" flipH="1">
            <a:off x="2987698" y="3028838"/>
            <a:ext cx="1100338" cy="1561185"/>
          </a:xfrm>
          <a:prstGeom prst="bentConnector3">
            <a:avLst>
              <a:gd name="adj1" fmla="val 236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E05E020-545E-61BC-C69F-BE1335B391C6}"/>
              </a:ext>
            </a:extLst>
          </p:cNvPr>
          <p:cNvCxnSpPr>
            <a:cxnSpLocks/>
            <a:stCxn id="57" idx="2"/>
            <a:endCxn id="15" idx="3"/>
          </p:cNvCxnSpPr>
          <p:nvPr/>
        </p:nvCxnSpPr>
        <p:spPr>
          <a:xfrm rot="5400000">
            <a:off x="635" y="5133442"/>
            <a:ext cx="1929505" cy="115178"/>
          </a:xfrm>
          <a:prstGeom prst="bentConnector4">
            <a:avLst>
              <a:gd name="adj1" fmla="val 60187"/>
              <a:gd name="adj2" fmla="val 2984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9DE432-2FB7-6B0B-52A0-3D1F0F7DD2FA}"/>
              </a:ext>
            </a:extLst>
          </p:cNvPr>
          <p:cNvSpPr/>
          <p:nvPr/>
        </p:nvSpPr>
        <p:spPr>
          <a:xfrm>
            <a:off x="5166321" y="2671613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15572547-7BED-5FBB-C382-FD332048B3C6}"/>
              </a:ext>
            </a:extLst>
          </p:cNvPr>
          <p:cNvSpPr/>
          <p:nvPr/>
        </p:nvSpPr>
        <p:spPr>
          <a:xfrm>
            <a:off x="4524001" y="3765871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회원가입</a:t>
            </a:r>
          </a:p>
        </p:txBody>
      </p:sp>
      <p:sp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6AE8963A-45C0-60E9-807F-873EF9D051C8}"/>
              </a:ext>
            </a:extLst>
          </p:cNvPr>
          <p:cNvSpPr/>
          <p:nvPr/>
        </p:nvSpPr>
        <p:spPr>
          <a:xfrm>
            <a:off x="6153286" y="3764312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ID/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비번 찾기</a:t>
            </a:r>
          </a:p>
        </p:txBody>
      </p:sp>
      <p:cxnSp>
        <p:nvCxnSpPr>
          <p:cNvPr id="148" name="직선 화살표 연결선 147">
            <a:extLst>
              <a:ext uri="{FF2B5EF4-FFF2-40B4-BE49-F238E27FC236}">
                <a16:creationId xmlns:a16="http://schemas.microsoft.com/office/drawing/2014/main" id="{5666740B-EF49-42E1-88F2-661F4DC15C54}"/>
              </a:ext>
            </a:extLst>
          </p:cNvPr>
          <p:cNvCxnSpPr>
            <a:cxnSpLocks/>
            <a:stCxn id="120" idx="2"/>
            <a:endCxn id="134" idx="0"/>
          </p:cNvCxnSpPr>
          <p:nvPr/>
        </p:nvCxnSpPr>
        <p:spPr>
          <a:xfrm rot="5400000">
            <a:off x="5436063" y="3111687"/>
            <a:ext cx="506611" cy="8017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221CBE24-CD9D-52F5-0857-C213DE9EBC71}"/>
              </a:ext>
            </a:extLst>
          </p:cNvPr>
          <p:cNvCxnSpPr>
            <a:cxnSpLocks/>
            <a:stCxn id="120" idx="2"/>
            <a:endCxn id="135" idx="0"/>
          </p:cNvCxnSpPr>
          <p:nvPr/>
        </p:nvCxnSpPr>
        <p:spPr>
          <a:xfrm rot="16200000" flipH="1">
            <a:off x="6251484" y="3098021"/>
            <a:ext cx="505052" cy="82752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D486E677-A694-43F0-76D8-22A00F7A219F}"/>
              </a:ext>
            </a:extLst>
          </p:cNvPr>
          <p:cNvCxnSpPr>
            <a:cxnSpLocks/>
            <a:stCxn id="2" idx="2"/>
            <a:endCxn id="120" idx="0"/>
          </p:cNvCxnSpPr>
          <p:nvPr/>
        </p:nvCxnSpPr>
        <p:spPr>
          <a:xfrm flipH="1">
            <a:off x="6090246" y="2255318"/>
            <a:ext cx="1" cy="416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사각형: 둥근 모서리 197">
            <a:extLst>
              <a:ext uri="{FF2B5EF4-FFF2-40B4-BE49-F238E27FC236}">
                <a16:creationId xmlns:a16="http://schemas.microsoft.com/office/drawing/2014/main" id="{0EBD18C7-2854-F4D6-9C76-357704E77E64}"/>
              </a:ext>
            </a:extLst>
          </p:cNvPr>
          <p:cNvSpPr/>
          <p:nvPr/>
        </p:nvSpPr>
        <p:spPr>
          <a:xfrm rot="10800000" flipV="1">
            <a:off x="3672820" y="5975783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C8FA0F70-9D6D-AC48-A66C-701EA196CAD9}"/>
              </a:ext>
            </a:extLst>
          </p:cNvPr>
          <p:cNvSpPr/>
          <p:nvPr/>
        </p:nvSpPr>
        <p:spPr>
          <a:xfrm rot="10800000" flipV="1">
            <a:off x="5010245" y="5972181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649FC974-D327-45DF-2A4E-BD835FF36903}"/>
              </a:ext>
            </a:extLst>
          </p:cNvPr>
          <p:cNvCxnSpPr>
            <a:cxnSpLocks/>
          </p:cNvCxnSpPr>
          <p:nvPr/>
        </p:nvCxnSpPr>
        <p:spPr>
          <a:xfrm rot="16200000" flipH="1">
            <a:off x="977248" y="4277127"/>
            <a:ext cx="1738820" cy="1649567"/>
          </a:xfrm>
          <a:prstGeom prst="bentConnector3">
            <a:avLst>
              <a:gd name="adj1" fmla="val 665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169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계정관련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29E9D218-A362-AF75-0E96-F77E6511B1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555" y="1274763"/>
            <a:ext cx="8426979" cy="502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168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 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비회원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7E344D67-6543-77FD-E87E-0552D2EDF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339" y="1612828"/>
            <a:ext cx="8451322" cy="423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43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 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회원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144FB17F-0C7A-D84B-F425-FED4BB96D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700" y="1931461"/>
            <a:ext cx="8138616" cy="400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83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356601" y="554002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058262" y="5190402"/>
            <a:ext cx="4895566" cy="93778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간소화된 버튼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8" name="그림 7" descr="텍스트, 하늘, 물, 야외이(가) 표시된 사진&#10;&#10;자동 생성된 설명">
            <a:extLst>
              <a:ext uri="{FF2B5EF4-FFF2-40B4-BE49-F238E27FC236}">
                <a16:creationId xmlns:a16="http://schemas.microsoft.com/office/drawing/2014/main" id="{F66F23D4-44E1-11B6-BC2E-D60EF7FAB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264" y="995601"/>
            <a:ext cx="5891472" cy="392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22885" y="8887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95022" y="5539000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지역 지도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FD024B-6742-4C13-6525-C5C2F37BAA95}"/>
              </a:ext>
            </a:extLst>
          </p:cNvPr>
          <p:cNvSpPr txBox="1"/>
          <p:nvPr/>
        </p:nvSpPr>
        <p:spPr>
          <a:xfrm>
            <a:off x="3057502" y="5181401"/>
            <a:ext cx="6947383" cy="932977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전국 팔도와 광역시 중 선택 가능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예시는 전라남도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클릭시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혹은 시 군 등으로 이동</a:t>
            </a:r>
          </a:p>
        </p:txBody>
      </p:sp>
      <p:pic>
        <p:nvPicPr>
          <p:cNvPr id="8" name="그림 7" descr="하늘, 구름, 야외, 물이(가) 표시된 사진&#10;&#10;자동 생성된 설명">
            <a:extLst>
              <a:ext uri="{FF2B5EF4-FFF2-40B4-BE49-F238E27FC236}">
                <a16:creationId xmlns:a16="http://schemas.microsoft.com/office/drawing/2014/main" id="{38136D8F-E9B9-E1AC-49E8-53674CC9FF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87" y="1228054"/>
            <a:ext cx="5341400" cy="3564864"/>
          </a:xfrm>
          <a:prstGeom prst="rect">
            <a:avLst/>
          </a:prstGeom>
        </p:spPr>
      </p:pic>
      <p:pic>
        <p:nvPicPr>
          <p:cNvPr id="14" name="그림 13" descr="구름, 하늘, 야외, 물이(가) 표시된 사진&#10;&#10;자동 생성된 설명">
            <a:extLst>
              <a:ext uri="{FF2B5EF4-FFF2-40B4-BE49-F238E27FC236}">
                <a16:creationId xmlns:a16="http://schemas.microsoft.com/office/drawing/2014/main" id="{EDF1EF4B-3A4D-E90A-A017-9E9C204D24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165" y="1202902"/>
            <a:ext cx="5359100" cy="356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466269" y="5436392"/>
            <a:ext cx="1090421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API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14894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테마별로 마커를 볼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모든 마커의 정보를 한 눈에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 descr="텍스트, 물, 지도이(가) 표시된 사진&#10;&#10;자동 생성된 설명">
            <a:extLst>
              <a:ext uri="{FF2B5EF4-FFF2-40B4-BE49-F238E27FC236}">
                <a16:creationId xmlns:a16="http://schemas.microsoft.com/office/drawing/2014/main" id="{7F51928B-FBC6-B30D-6802-7BC1CA2B84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01" y="1183361"/>
            <a:ext cx="5308553" cy="353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48554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여행경로 설정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14894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마커를 연결해 </a:t>
            </a: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네이게이션을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설정할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이동수단 등 경로에 대한 정보를 얻을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 descr="텍스트, 스크린샷, 지도이(가) 표시된 사진&#10;&#10;자동 생성된 설명">
            <a:extLst>
              <a:ext uri="{FF2B5EF4-FFF2-40B4-BE49-F238E27FC236}">
                <a16:creationId xmlns:a16="http://schemas.microsoft.com/office/drawing/2014/main" id="{6211B48C-E3B2-4A8E-827C-B99B36A8A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127" y="1132115"/>
            <a:ext cx="5442878" cy="363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772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196317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Gowun Batang" pitchFamily="2" charset="-127"/>
                <a:ea typeface="Gowun Batang" pitchFamily="2" charset="-127"/>
              </a:rPr>
              <a:t>테마별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정보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09179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테마에서 지도와 함께 마커에 등록된 정보 확인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글을 등록할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24" name="그림 23" descr="텍스트, 개, 지도이(가) 표시된 사진&#10;&#10;자동 생성된 설명">
            <a:extLst>
              <a:ext uri="{FF2B5EF4-FFF2-40B4-BE49-F238E27FC236}">
                <a16:creationId xmlns:a16="http://schemas.microsoft.com/office/drawing/2014/main" id="{6A4DC8BF-CB9A-C5BE-6EB9-548DC34674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689" y="1133403"/>
            <a:ext cx="5594071" cy="3712035"/>
          </a:xfrm>
          <a:prstGeom prst="rect">
            <a:avLst/>
          </a:prstGeom>
        </p:spPr>
      </p:pic>
      <p:pic>
        <p:nvPicPr>
          <p:cNvPr id="26" name="그림 25" descr="텍스트, 지도, 스크린샷이(가) 표시된 사진&#10;&#10;자동 생성된 설명">
            <a:extLst>
              <a:ext uri="{FF2B5EF4-FFF2-40B4-BE49-F238E27FC236}">
                <a16:creationId xmlns:a16="http://schemas.microsoft.com/office/drawing/2014/main" id="{76610851-F2F4-5C28-BD5A-78148A729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58" y="1096248"/>
            <a:ext cx="5612054" cy="374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646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테마별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의 글을 자세히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사진과 함께 제목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내용이 들어간다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세부 확인</a:t>
            </a:r>
          </a:p>
        </p:txBody>
      </p:sp>
      <p:pic>
        <p:nvPicPr>
          <p:cNvPr id="10" name="그림 9" descr="텍스트, 스크린샷, 만화 영화이(가) 표시된 사진&#10;&#10;자동 생성된 설명">
            <a:extLst>
              <a:ext uri="{FF2B5EF4-FFF2-40B4-BE49-F238E27FC236}">
                <a16:creationId xmlns:a16="http://schemas.microsoft.com/office/drawing/2014/main" id="{D03F4CDF-CF54-9F75-797C-0146570CBD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09" y="1125474"/>
            <a:ext cx="5405123" cy="3676118"/>
          </a:xfrm>
          <a:prstGeom prst="rect">
            <a:avLst/>
          </a:prstGeom>
        </p:spPr>
      </p:pic>
      <p:pic>
        <p:nvPicPr>
          <p:cNvPr id="17" name="그림 16" descr="텍스트, 물, 해양 포유류, 지느러미이(가) 표시된 사진&#10;&#10;자동 생성된 설명">
            <a:extLst>
              <a:ext uri="{FF2B5EF4-FFF2-40B4-BE49-F238E27FC236}">
                <a16:creationId xmlns:a16="http://schemas.microsoft.com/office/drawing/2014/main" id="{7068BD03-C7AE-45FC-C814-537D01EB2D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961" y="1122491"/>
            <a:ext cx="5381330" cy="367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계정에 대한 기본설정이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본인이 쓴 글을 관리하는 곳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pic>
        <p:nvPicPr>
          <p:cNvPr id="15" name="그림 14" descr="텍스트, 하늘, 물, 스크린샷이(가) 표시된 사진&#10;&#10;자동 생성된 설명">
            <a:extLst>
              <a:ext uri="{FF2B5EF4-FFF2-40B4-BE49-F238E27FC236}">
                <a16:creationId xmlns:a16="http://schemas.microsoft.com/office/drawing/2014/main" id="{C23817D8-77C0-C04A-A609-7C0852D625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88" y="1159049"/>
            <a:ext cx="5465372" cy="3639560"/>
          </a:xfrm>
          <a:prstGeom prst="rect">
            <a:avLst/>
          </a:prstGeom>
        </p:spPr>
      </p:pic>
      <p:pic>
        <p:nvPicPr>
          <p:cNvPr id="16" name="그림 15" descr="텍스트, 하늘, 스크린샷, 물이(가) 표시된 사진&#10;&#10;자동 생성된 설명">
            <a:extLst>
              <a:ext uri="{FF2B5EF4-FFF2-40B4-BE49-F238E27FC236}">
                <a16:creationId xmlns:a16="http://schemas.microsoft.com/office/drawing/2014/main" id="{891B6643-9BA9-EA4C-B3F5-8DDEA31BD1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023" y="1159049"/>
            <a:ext cx="5465372" cy="363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652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1748889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588219" y="2382115"/>
            <a:ext cx="2820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여가활동 중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에 대한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관심도가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가장 많이 증가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021556" y="3335622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기존의 여행지정보는 블로그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인스타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등을 일일이 찾아봐야 했기에 </a:t>
            </a:r>
            <a:r>
              <a:rPr lang="ko-KR" altLang="en-US" b="1" dirty="0">
                <a:solidFill>
                  <a:srgbClr val="FF0000"/>
                </a:solidFill>
                <a:latin typeface="Gowun Batang" pitchFamily="2" charset="-127"/>
                <a:ea typeface="Gowun Batang" pitchFamily="2" charset="-127"/>
              </a:rPr>
              <a:t>불편</a:t>
            </a:r>
            <a:endParaRPr lang="en-US" altLang="ko-KR" b="1" dirty="0">
              <a:solidFill>
                <a:srgbClr val="FF0000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2CEF-14A4-CBB1-621F-9E1068E16B15}"/>
              </a:ext>
            </a:extLst>
          </p:cNvPr>
          <p:cNvSpPr txBox="1"/>
          <p:nvPr/>
        </p:nvSpPr>
        <p:spPr>
          <a:xfrm>
            <a:off x="997315" y="4289129"/>
            <a:ext cx="4038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 정보를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0741-711E-99A4-12DD-84C69653BA8E}"/>
              </a:ext>
            </a:extLst>
          </p:cNvPr>
          <p:cNvSpPr txBox="1"/>
          <p:nvPr/>
        </p:nvSpPr>
        <p:spPr>
          <a:xfrm>
            <a:off x="-642233" y="6218504"/>
            <a:ext cx="4038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en-US" altLang="ko-KR" sz="1100" b="1" dirty="0"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1100" b="0" i="0" dirty="0">
                <a:solidFill>
                  <a:srgbClr val="202020"/>
                </a:solidFill>
                <a:effectLst/>
                <a:latin typeface="-apple-system"/>
              </a:rPr>
              <a:t>대상을 직접 파악하는 것</a:t>
            </a:r>
            <a:r>
              <a:rPr lang="en-US" altLang="ko-KR" sz="1100" b="0" i="0" dirty="0">
                <a:solidFill>
                  <a:srgbClr val="202020"/>
                </a:solidFill>
                <a:effectLst/>
                <a:latin typeface="-apple-system"/>
              </a:rPr>
              <a:t>.</a:t>
            </a:r>
            <a:endParaRPr lang="ko-KR" altLang="en-US" sz="1100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2934151" y="3786250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2597787" y="1561468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2706158" y="1623836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7696905" y="3795548"/>
            <a:ext cx="1805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7475527" y="1529455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7569909" y="1623836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2547996" y="4549223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7354406" y="4534430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직관적으로 보는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 여행지</a:t>
            </a: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23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1941006" y="2340498"/>
            <a:ext cx="8340437" cy="2177004"/>
            <a:chOff x="2086476" y="1715258"/>
            <a:chExt cx="8340437" cy="217700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086476" y="1715258"/>
              <a:ext cx="83404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330912" y="2088315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0" y="3130687"/>
              <a:ext cx="81792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330912" y="3522930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2" y="5197835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6896" y="200212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26418" y="1197050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28341" y="5697085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1319</TotalTime>
  <Words>426</Words>
  <Application>Microsoft Office PowerPoint</Application>
  <PresentationFormat>와이드스크린</PresentationFormat>
  <Paragraphs>142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-apple-system</vt:lpstr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KMS505021</cp:lastModifiedBy>
  <cp:revision>61</cp:revision>
  <dcterms:created xsi:type="dcterms:W3CDTF">2023-02-19T04:40:02Z</dcterms:created>
  <dcterms:modified xsi:type="dcterms:W3CDTF">2023-06-15T01:06:48Z</dcterms:modified>
</cp:coreProperties>
</file>

<file path=docProps/thumbnail.jpeg>
</file>